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1" r:id="rId10"/>
    <p:sldId id="266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Bahnschrift SemiBold" panose="020B0502040204020203" pitchFamily="34" charset="0"/>
      <p:bold r:id="rId14"/>
    </p:embeddedFont>
    <p:embeddedFont>
      <p:font typeface="Barlow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1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1333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BANKING AND FRAUD MANAGEMENT SYTEM USING BLOCKCHAINS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410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This topic highlights the integration of blockchain technology for both fraud detection and secure banking, ensuring transparency, security, and efficiency in financial transactions.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D72C5-58CB-4ADC-3BFD-E31E46B51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A9A88-D39B-7729-373F-7BCC9D5DD808}"/>
              </a:ext>
            </a:extLst>
          </p:cNvPr>
          <p:cNvSpPr txBox="1"/>
          <p:nvPr/>
        </p:nvSpPr>
        <p:spPr>
          <a:xfrm>
            <a:off x="4727865" y="272216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YOU!</a:t>
            </a:r>
            <a:endParaRPr lang="en-IN" sz="6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BCB79-3F22-7374-8FC2-27A27C4A3119}"/>
              </a:ext>
            </a:extLst>
          </p:cNvPr>
          <p:cNvSpPr txBox="1"/>
          <p:nvPr/>
        </p:nvSpPr>
        <p:spPr>
          <a:xfrm>
            <a:off x="3086099" y="5670809"/>
            <a:ext cx="919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Represented by - Soumyadeep Pal , Kishlay Kumar Singh , Rahul Kumar Yadav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A417B-51F7-2580-4B3C-DE77C8C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0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99568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Escalating Threat of Banking Fraud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Losses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2023, banks and customers lost an estimated $5.8 billion to fraud, according to the Federal Trade Commission.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Phishing Attacks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attacks targeting bank customers have increased by 45% in recent years, leveraging sophisticated techniques to steal credentials.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Identity Theft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Identity theft remains a significant concern, impacting 16.7 million U.S. consumers annually, causing financial hardship and identity damage.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CCC07-570F-D96E-A89C-C3FDE868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787" y="823198"/>
            <a:ext cx="7525226" cy="1284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Blockchain: A Decentralized Solution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95787" y="2714863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1812" y="2782312"/>
            <a:ext cx="308253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47309" y="2714863"/>
            <a:ext cx="256948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Distributed Ledger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47309" y="3174682"/>
            <a:ext cx="2895481" cy="2219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 is a distributed, immutable ledger, meaning data is stored across a network of computers, making it resistant to tampering.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4010" y="2714863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0035" y="2782312"/>
            <a:ext cx="308253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25532" y="2714863"/>
            <a:ext cx="289548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Transparent Transactions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25532" y="3495794"/>
            <a:ext cx="2895481" cy="2219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Every transaction is recorded and verified by multiple nodes in the network, ensuring transparency and auditability.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5787" y="6206728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1812" y="6274177"/>
            <a:ext cx="308253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47309" y="6206728"/>
            <a:ext cx="284535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Cryptographic Security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47309" y="6666548"/>
            <a:ext cx="677370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 uses cryptographic techniques, such as hashing and digital signatures, to secure data and prevent unauthorized access.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237331-848F-E228-5602-FA2523971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429" y="7406402"/>
            <a:ext cx="1611889" cy="7214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103243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Blockchain Prevents Banking Fraud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36062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 &amp; Auditability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Blockchain's transparent nature enables real-time monitoring of transactions, making it easier to detect and investigate fraudulent activity.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Monitoring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analyzing transaction patterns and identifying anomalies, blockchain can detect fraudulent activity in real time and trigger appropriate actions.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Contracts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contracts automate compliance rules and ensure that transactions adhere to predefined conditions, reducing the risk of fraud.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1F475-57A3-7FBD-4D8C-60EC4663F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947" y="816769"/>
            <a:ext cx="7626906" cy="1806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a Blockchain-Based Fraud Management System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4947" y="2948107"/>
            <a:ext cx="3705106" cy="2644259"/>
          </a:xfrm>
          <a:prstGeom prst="roundRect">
            <a:avLst>
              <a:gd name="adj" fmla="val 1229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501" y="3187660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Identity Verification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84501" y="3618667"/>
            <a:ext cx="3225998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Decentralized identifiers (DIDs) provide a secure and reliable means to verify customer identities, reducing the risk of impersonation.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948107"/>
            <a:ext cx="3705106" cy="2644259"/>
          </a:xfrm>
          <a:prstGeom prst="roundRect">
            <a:avLst>
              <a:gd name="adj" fmla="val 1229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187660"/>
            <a:ext cx="265938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Transaction Monitoring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406301" y="3618667"/>
            <a:ext cx="3225998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algorithms analyze transaction patterns and identify suspicious activities, flagging potential fraud cases for further investigation.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947" y="5809059"/>
            <a:ext cx="7626906" cy="1603772"/>
          </a:xfrm>
          <a:prstGeom prst="roundRect">
            <a:avLst>
              <a:gd name="adj" fmla="val 202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501" y="6048613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Secure Data Sharing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84501" y="6479619"/>
            <a:ext cx="714779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 enables secure data sharing among participating banks, facilitating collaborative fraud detection and investigation.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9C5623-EC0B-6BC2-3B89-E042B78C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118" y="7551333"/>
            <a:ext cx="1641764" cy="585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2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Benefits for Banks and Customers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784515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587591"/>
            <a:ext cx="2225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Reduced Fraud Losses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4421505"/>
            <a:ext cx="222504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Blockchain-based fraud management systems can reduce fraud losses by an estimated 30%, saving banks significant money.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61" y="2784515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59361" y="3587591"/>
            <a:ext cx="222515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Security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3459361" y="4421505"/>
            <a:ext cx="2225159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Blockchain's inherent security features enhance customer trust and confidence in the banking system, fostering loyalty.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2784515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4804" y="3587591"/>
            <a:ext cx="2225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 Revenue Streams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054804" y="4421505"/>
            <a:ext cx="222504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 technology can enable new revenue streams for banks through innovative services built on the platform.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24B792-1AF5-514C-DEA0-EB9F6DDCB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3429" y="7460673"/>
            <a:ext cx="1611889" cy="6671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048" y="1132284"/>
            <a:ext cx="745938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Considerations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8048" y="2111931"/>
            <a:ext cx="171688" cy="1188482"/>
          </a:xfrm>
          <a:prstGeom prst="roundRect">
            <a:avLst>
              <a:gd name="adj" fmla="val 2001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3231" y="211193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03231" y="2567464"/>
            <a:ext cx="7025521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blockchain networks grow, ensuring scalability and performance can be a challenge, especially for high-volume transactions.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631543" y="3529370"/>
            <a:ext cx="171688" cy="1554956"/>
          </a:xfrm>
          <a:prstGeom prst="roundRect">
            <a:avLst>
              <a:gd name="adj" fmla="val 2001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46727" y="3529370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46727" y="3984903"/>
            <a:ext cx="6682026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Regulatory uncertainty and compliance hurdles can hinder the adoption of blockchain technology, requiring clear guidelines and standards.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975158" y="5313283"/>
            <a:ext cx="171688" cy="1554956"/>
          </a:xfrm>
          <a:prstGeom prst="roundRect">
            <a:avLst>
              <a:gd name="adj" fmla="val 20013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90341" y="5313283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Interoperability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90341" y="5768816"/>
            <a:ext cx="6338411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blockchain systems with legacy banking infrastructure requires careful planning and development to ensure seamless data flow.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55D6B-233F-3A6D-F529-45FB33DD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1333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 The Future of Banking is Secure and Transparent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410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 technology holds immense promise for transforming the banking industry by mitigating fraud risks, enhancing security, and improving customer experience. By embracing this innovative solution, banks can create a more secure and transparent financial future for their customers and for the industry as a whole.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5FAE8-FBF5-09A2-1202-EBBFACD0E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0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3228" y="3246246"/>
            <a:ext cx="1033557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                     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CONCLUSION</a:t>
            </a:r>
            <a:endParaRPr lang="en-US" sz="4300" dirty="0"/>
          </a:p>
        </p:txBody>
      </p:sp>
      <p:sp>
        <p:nvSpPr>
          <p:cNvPr id="9" name="Text 6"/>
          <p:cNvSpPr/>
          <p:nvPr/>
        </p:nvSpPr>
        <p:spPr>
          <a:xfrm>
            <a:off x="1947732" y="4450914"/>
            <a:ext cx="10467163" cy="1097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topic highlights the integration of blockchain technology for both fraud detection and secure banking, ensuring transparency, security, and efficiency in financial transactions.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181314" y="6195358"/>
            <a:ext cx="26777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5D92B6-A0E3-D39E-03A3-F84DA1EED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429" y="7281985"/>
            <a:ext cx="1611889" cy="845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573</Words>
  <Application>Microsoft Office PowerPoint</Application>
  <PresentationFormat>Custom</PresentationFormat>
  <Paragraphs>62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</vt:lpstr>
      <vt:lpstr>Arial Rounded MT Bold</vt:lpstr>
      <vt:lpstr>Bahnschrift SemiBold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Kishlay Kumar Singh</cp:lastModifiedBy>
  <cp:revision>3</cp:revision>
  <dcterms:created xsi:type="dcterms:W3CDTF">2025-03-10T19:58:10Z</dcterms:created>
  <dcterms:modified xsi:type="dcterms:W3CDTF">2025-03-10T20:50:32Z</dcterms:modified>
</cp:coreProperties>
</file>